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1" r:id="rId8"/>
    <p:sldId id="262" r:id="rId9"/>
    <p:sldId id="272" r:id="rId10"/>
    <p:sldId id="264" r:id="rId11"/>
    <p:sldId id="266" r:id="rId12"/>
    <p:sldId id="26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607E1-0BEA-40D5-ADD7-6EE94CD39127}" v="6" dt="2023-08-15T21:51:35.536"/>
    <p1510:client id="{35979642-082A-4FD8-A497-72E20941FD3A}" v="11" dt="2023-08-23T16:18:36.820"/>
    <p1510:client id="{3C62479B-D881-41CC-A114-2536082EDC9B}" v="36" dt="2023-08-16T16:12:51.451"/>
    <p1510:client id="{40F82D5C-CBFD-42EA-A312-A7A232BD6999}" v="224" dt="2023-08-14T23:45:15.806"/>
    <p1510:client id="{4A84FB78-D133-4554-8CFA-E892B13C468C}" v="220" dt="2023-08-16T19:19:44.093"/>
    <p1510:client id="{4DA73118-3951-46F9-B837-5AFFF764C418}" v="74" dt="2023-08-16T12:00:17.052"/>
    <p1510:client id="{6E68E771-B430-45A3-8DE3-0698E9147E8F}" v="10" dt="2023-08-13T14:10:28.114"/>
    <p1510:client id="{797DEAC3-16E5-4611-935D-DA3F71EFA121}" v="6" dt="2023-08-16T19:37:06.060"/>
    <p1510:client id="{9DCA1A69-CDB4-40EE-9DB7-77369A1FE32B}" v="65" dt="2023-08-23T18:44:54.893"/>
    <p1510:client id="{BAA2BF00-1172-42C7-BFED-6E95720103D0}" v="278" dt="2023-08-15T00:34:43.531"/>
    <p1510:client id="{F42E2D1B-4431-4718-9F6E-C93352E41176}" v="12" dt="2023-08-23T21:40:35.248"/>
    <p1510:client id="{F765C07E-12FC-4EEF-9E99-F8A114008D61}" v="12" dt="2023-08-15T12:59:55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C752C-BD8A-3749-4952-B35954B58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240543-A37F-C64D-33EB-317309D35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0F67A-D0C0-01AA-29AC-A9513447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24EC0-8000-07CB-B45F-92231997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ED55EB-E706-DD4E-5E66-67645B1E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86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78E62-FC30-60F7-13A8-C06710ED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4DDD87-CB96-F6D6-8E25-F11C67280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34FCA4-44A5-9110-74B0-00B447E2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54D6F-A3FE-EBF1-BE96-72524101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EAA802-0FDB-EC5D-7381-79B63EF4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91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378F05-8C3C-0380-5F10-D920F11FD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4948E8-0B02-1001-B6FF-F3C259269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B9870-F619-BECA-07DE-AC58A550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964029-1A30-750E-1C32-0006AB9B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68F686-04F4-62A5-528B-9AB311C1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46727-9ED7-ECCA-47C9-FD98716E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EFB6E-0B89-09CA-D769-EE683474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99D6CD-E3A9-739B-7E89-699B2946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202B7D-120D-F718-EF39-AD379041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021964-F8DD-11E9-DBF6-35ABDA3B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08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8497A-2F99-94E0-E35E-E2ED2352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F849F2-562D-4DE0-23F9-6C4745264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ECA2A2-397E-D874-A5B4-EA01799C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C768C7-AE67-1AC0-E2FB-F1D8164C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97CC0F-1E8E-7436-EEAD-B586E8A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02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E9B1D-13D0-EA04-EF6E-D061237C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6F11DF-EF19-31F6-EB4F-D3B39424B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529946-60F1-115D-EDDD-A777556C7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78E33B-D7BE-037D-08E6-578851DB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1265F-B934-1438-037B-E0AC89E4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109747-2650-AD38-C927-DB04402A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0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122AD-6C36-047A-D875-16DBF5A3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2C0F47-86BE-28AC-DCDE-137877815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F550F1-BA40-4237-2B82-2DB7131B9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6F86CA-9CA0-51C8-EAB0-DD615D4F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98649F-B851-B2A3-4655-02FE1D01A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743A0A-B464-001F-3534-BD33768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0E5B2E6-8B26-6956-6993-A293A3DA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A9B2D8-C2E3-78D8-9DDC-E567980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0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FEA23-6EFB-3285-09F2-9098B10F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216D5B-BA37-55C9-0F6A-75D6B15C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17BC4B-A030-FB45-CBF1-83E7386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07127C-D152-EE8B-77A6-4C22B9A6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38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1FB430-6441-735B-D3BF-583D1FCC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DBA392-2369-FE08-6315-F314652F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564CD0-19AF-744B-A647-AE7EA564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00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ED5FF-9BBC-9260-EE5E-52194DBA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6E8D0A-F897-7971-3EF4-1EE8CDED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46E77F-07D3-7EE0-7072-A9D2F4A30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42EBC9-8CC9-8375-B3CE-7EFE1EDF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520CA6-8CA9-36AC-4240-3556097A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F3C101-A2BD-125B-A3B3-D3C8D4EB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0283C-EA61-CB5E-84BE-B9D6C3DC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FA0F19-A98A-9BEF-9ABB-129A5376C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445E7D-F937-A0E1-CBC2-92A4ACA53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74317D-4C8B-FFD9-08D1-75615FF0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A298D8-2D58-9780-775A-D86C264E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85ACE-9B96-9B4F-9105-6FE7E0A3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00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F90232-11DB-73D6-A1A5-16B6FC87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FF9B8-C386-FDCB-0E29-4F6EC91D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DBB18C-951C-B3D7-5888-05AC1CB93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F7ECB-E2E6-4A06-885E-300FB18C0429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4614EE-BADD-7F38-1EE7-4DEBA975D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489E8-AB72-B85A-AB51-1B34F19E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7771D-1AA7-4587-8249-4365A14F19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98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ducadordofuturo.com.br/google-education/o-que-e-google-arts-culture/&#8203;" TargetMode="External"/><Relationship Id="rId3" Type="http://schemas.openxmlformats.org/officeDocument/2006/relationships/hyperlink" Target="https://play.google.com/store/apps/details?id=com.ipol.arviewer.app&amp;hl=pt_BR&amp;gl=US&amp;pli=1" TargetMode="External"/><Relationship Id="rId7" Type="http://schemas.openxmlformats.org/officeDocument/2006/relationships/hyperlink" Target="https://glamurama.uol.com.br/notas/ta-podendo-instagram-lanca-filtros-em-homenagem-a-kylie-jenner/" TargetMode="External"/><Relationship Id="rId2" Type="http://schemas.openxmlformats.org/officeDocument/2006/relationships/hyperlink" Target="https://github.com/dalton-reis/RV_Noturno_2023_2/blob/main/Unidade1/RealidadeVirtual_imgs/Conceitos-rv-r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for.com.br/filtros-de-instagram-e-a-evolucao-da-realidade-aumentada-e-virtual/" TargetMode="External"/><Relationship Id="rId5" Type="http://schemas.openxmlformats.org/officeDocument/2006/relationships/hyperlink" Target="https://www.infodesign.org.br/infodesign/article/download/827/549/3238" TargetMode="External"/><Relationship Id="rId4" Type="http://schemas.openxmlformats.org/officeDocument/2006/relationships/hyperlink" Target="https://lume.ufrgs.br/handle/10183/258884" TargetMode="External"/><Relationship Id="rId9" Type="http://schemas.openxmlformats.org/officeDocument/2006/relationships/hyperlink" Target="https://casacor.abril.com.br/arte/google-arts-culture-mostra-mais-de-3-200-obras-da-arte-contemporane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AE82192-D754-9075-F232-67AAE406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EAAD7B-4A78-2A01-FE41-000761D42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REALIDADE AUMENTADA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926C61-9E45-0F3F-7256-BEDBCEE12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9286" y="3982396"/>
            <a:ext cx="838872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João Vitor de Oliveira, Larson Kremer, Matheus </a:t>
            </a:r>
            <a:r>
              <a:rPr lang="pt-BR" dirty="0" err="1">
                <a:solidFill>
                  <a:srgbClr val="FFFFFF"/>
                </a:solidFill>
              </a:rPr>
              <a:t>Petters</a:t>
            </a:r>
            <a:r>
              <a:rPr lang="pt-BR" dirty="0">
                <a:solidFill>
                  <a:srgbClr val="FFFFFF"/>
                </a:solidFill>
              </a:rPr>
              <a:t> Bevilaqua, Natália Sens </a:t>
            </a:r>
            <a:r>
              <a:rPr lang="pt-BR" dirty="0" err="1">
                <a:solidFill>
                  <a:srgbClr val="FFFFFF"/>
                </a:solidFill>
              </a:rPr>
              <a:t>Weise</a:t>
            </a:r>
            <a:r>
              <a:rPr lang="pt-BR" dirty="0">
                <a:solidFill>
                  <a:srgbClr val="FFFFFF"/>
                </a:solidFill>
              </a:rPr>
              <a:t>, Paulo Rubens de Moraes Leme Jr.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e Wagner Ribeiro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5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458854-242B-607A-ED21-97FF58A9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FEC9B-B543-1936-B584-35ECBF3B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pt-BR" sz="2400"/>
              <a:t>A RA já avançou muito nos últimos anos, mas é possível afirmar que ela ainda está “na infância”, visto que há muito o que melhorar como, por exemplo, a questão de rastreamento.</a:t>
            </a:r>
          </a:p>
        </p:txBody>
      </p:sp>
    </p:spTree>
    <p:extLst>
      <p:ext uri="{BB962C8B-B14F-4D97-AF65-F5344CB8AC3E}">
        <p14:creationId xmlns:p14="http://schemas.microsoft.com/office/powerpoint/2010/main" val="427195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6195CB-D03B-1706-629A-10CB37022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3"/>
            <a:ext cx="9889797" cy="2874471"/>
          </a:xfrm>
        </p:spPr>
        <p:txBody>
          <a:bodyPr anchor="ctr">
            <a:normAutofit/>
          </a:bodyPr>
          <a:lstStyle/>
          <a:p>
            <a:pPr algn="l"/>
            <a:r>
              <a:rPr lang="pt-BR" sz="8000">
                <a:solidFill>
                  <a:schemeClr val="bg1"/>
                </a:solidFill>
              </a:rPr>
              <a:t>OBRIGAD@ PELA ATENÇÃO!!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97BE55-0F36-765E-30DC-127051433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558" y="4307684"/>
            <a:ext cx="9544153" cy="1906846"/>
          </a:xfrm>
        </p:spPr>
        <p:txBody>
          <a:bodyPr anchor="t">
            <a:normAutofit/>
          </a:bodyPr>
          <a:lstStyle/>
          <a:p>
            <a:pPr algn="l"/>
            <a:endParaRPr lang="pt-BR" sz="3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5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458854-242B-607A-ED21-97FF58A9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REFERÊNCIAS</a:t>
            </a:r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FEC9B-B543-1936-B584-35ECBF3B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pt-BR" sz="2400" dirty="0">
                <a:ea typeface="+mn-lt"/>
                <a:cs typeface="+mn-lt"/>
                <a:hlinkClick r:id="rId2"/>
              </a:rPr>
              <a:t>https://github.com/dalton-reis/RV_Noturno_2023_2/blob/main/Unidade1/RealidadeVirtual_imgs/Conceitos-rv-ra.pdf</a:t>
            </a:r>
            <a:r>
              <a:rPr lang="pt-BR" sz="2400" dirty="0">
                <a:ea typeface="+mn-lt"/>
                <a:cs typeface="+mn-lt"/>
              </a:rPr>
              <a:t> </a:t>
            </a:r>
          </a:p>
          <a:p>
            <a:r>
              <a:rPr lang="pt-BR" sz="2400" dirty="0">
                <a:ea typeface="+mn-lt"/>
                <a:cs typeface="+mn-lt"/>
                <a:hlinkClick r:id="rId3"/>
              </a:rPr>
              <a:t>https://play.google.com/store/apps/details?id=com.ipol.arviewer.app&amp;hl=pt_BR&amp;gl=US&amp;pli=1</a:t>
            </a:r>
          </a:p>
          <a:p>
            <a:r>
              <a:rPr lang="pt-BR" sz="2400" dirty="0">
                <a:ea typeface="+mn-lt"/>
                <a:cs typeface="+mn-lt"/>
                <a:hlinkClick r:id="rId4"/>
              </a:rPr>
              <a:t>https://lume.ufrgs.br/handle/10183/258884</a:t>
            </a:r>
          </a:p>
          <a:p>
            <a:r>
              <a:rPr lang="pt-BR" sz="2400" dirty="0">
                <a:ea typeface="+mn-lt"/>
                <a:cs typeface="+mn-lt"/>
                <a:hlinkClick r:id="rId5"/>
              </a:rPr>
              <a:t>https://www.infodesign.org.br/infodesign/article/download/827/549/3238</a:t>
            </a:r>
          </a:p>
          <a:p>
            <a:r>
              <a:rPr lang="pt-BR" sz="2400" dirty="0">
                <a:ea typeface="+mn-lt"/>
                <a:cs typeface="+mn-lt"/>
                <a:hlinkClick r:id="rId6"/>
              </a:rPr>
              <a:t>https://macfor.com.br/filtros-de-instagram-e-a-evolucao-da-realidade-aumentada-e-virtual/</a:t>
            </a:r>
          </a:p>
          <a:p>
            <a:r>
              <a:rPr lang="pt-BR" sz="2400" dirty="0">
                <a:ea typeface="+mn-lt"/>
                <a:cs typeface="+mn-lt"/>
                <a:hlinkClick r:id="rId7"/>
              </a:rPr>
              <a:t>https://glamurama.uol.com.br/notas/ta-podendo-instagram-lanca-filtros-em-homenagem-a-kylie-jenner/</a:t>
            </a:r>
          </a:p>
          <a:p>
            <a:r>
              <a:rPr lang="pt-BR" sz="2400" dirty="0">
                <a:ea typeface="+mn-lt"/>
                <a:cs typeface="+mn-lt"/>
                <a:hlinkClick r:id="rId8"/>
              </a:rPr>
              <a:t>https://educadordofuturo.com.br/google-education/o-que-e-google-arts-culture/</a:t>
            </a:r>
          </a:p>
          <a:p>
            <a:r>
              <a:rPr lang="pt-BR" sz="2400" dirty="0">
                <a:ea typeface="+mn-lt"/>
                <a:cs typeface="+mn-lt"/>
                <a:hlinkClick r:id="rId9"/>
              </a:rPr>
              <a:t>https://casacor.abril.com.br/arte/google-arts-culture-mostra-mais-de-3-200-obras-da-arte-contemporanea/</a:t>
            </a:r>
            <a:r>
              <a:rPr lang="pt-BR" sz="2400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9241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B036E-9F27-EBFE-F10F-6DC27232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PARTES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18631F-48E8-16F1-9C1F-D7D4FFA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pt-BR" sz="2400"/>
              <a:t>Introdução </a:t>
            </a:r>
          </a:p>
          <a:p>
            <a:r>
              <a:rPr lang="pt-BR" sz="2400"/>
              <a:t>Vantagens e Desvantagens da RA</a:t>
            </a:r>
          </a:p>
          <a:p>
            <a:r>
              <a:rPr lang="pt-BR" sz="2400"/>
              <a:t>Aplicativos escolhidos:</a:t>
            </a:r>
          </a:p>
          <a:p>
            <a:pPr lvl="1"/>
            <a:r>
              <a:rPr lang="pt-BR"/>
              <a:t>Instagram</a:t>
            </a:r>
          </a:p>
          <a:p>
            <a:pPr lvl="1"/>
            <a:r>
              <a:rPr lang="pt-BR"/>
              <a:t>AR </a:t>
            </a:r>
            <a:r>
              <a:rPr lang="pt-BR" err="1"/>
              <a:t>Viewer</a:t>
            </a:r>
          </a:p>
          <a:p>
            <a:pPr lvl="1"/>
            <a:r>
              <a:rPr lang="pt-BR"/>
              <a:t>Google </a:t>
            </a:r>
            <a:r>
              <a:rPr lang="pt-BR" err="1"/>
              <a:t>Arts</a:t>
            </a:r>
            <a:r>
              <a:rPr lang="pt-BR"/>
              <a:t> &amp; Culture</a:t>
            </a:r>
          </a:p>
          <a:p>
            <a:r>
              <a:rPr lang="pt-BR" sz="240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5313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AA467A-E708-F416-17E0-C847BE83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5EB45-5C97-A546-BEFA-FA9536E5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pt-BR" sz="2400"/>
              <a:t>A realidade aumentada (RA) é a junção do mundo real com o virtual. Nela, podemos desfrutar da imaginação: testando novas configurações de espaço ou, até mesmo, misturando realidade com ficção (jogos).</a:t>
            </a:r>
          </a:p>
        </p:txBody>
      </p:sp>
    </p:spTree>
    <p:extLst>
      <p:ext uri="{BB962C8B-B14F-4D97-AF65-F5344CB8AC3E}">
        <p14:creationId xmlns:p14="http://schemas.microsoft.com/office/powerpoint/2010/main" val="231550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7D00A7-97A0-96BC-709B-C7F7D0FF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VANTAGENS E DESVANTAGENS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B9BFA5-3EE4-ACCE-81FA-CA8777BE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Vantagens:</a:t>
            </a:r>
          </a:p>
          <a:p>
            <a:pPr lvl="1"/>
            <a:r>
              <a:rPr lang="pt-BR" dirty="0"/>
              <a:t>Não precisa modelar um mundo novo do zero;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/>
              <a:t>Interação com objetos reais causa mais realismo e imersão;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/>
              <a:t>Testar objetos reais em conjunto com os virtuais, podendo economizar tempo e dinheiro. Exemplo: novas configurações de espaço;</a:t>
            </a:r>
            <a:endParaRPr lang="pt-BR" dirty="0">
              <a:ea typeface="Calibri"/>
              <a:cs typeface="Calibri"/>
            </a:endParaRPr>
          </a:p>
          <a:p>
            <a:pPr lvl="1"/>
            <a:r>
              <a:rPr lang="pt-BR" dirty="0"/>
              <a:t>Ambiente seguro para testes;</a:t>
            </a:r>
            <a:endParaRPr lang="pt-BR" dirty="0">
              <a:ea typeface="Calibri"/>
              <a:cs typeface="Calibri"/>
            </a:endParaRPr>
          </a:p>
          <a:p>
            <a:r>
              <a:rPr lang="pt-BR" sz="2400" dirty="0"/>
              <a:t>Desvantagens:</a:t>
            </a:r>
            <a:endParaRPr lang="pt-BR" sz="2400" dirty="0">
              <a:ea typeface="Calibri"/>
              <a:cs typeface="Calibri"/>
            </a:endParaRPr>
          </a:p>
          <a:p>
            <a:pPr lvl="1"/>
            <a:r>
              <a:rPr lang="pt-BR" dirty="0"/>
              <a:t>Não existe uma solução pronta pro rastreamento (integração do virtual com real) e, muitas vezes, os recursos não são satisfatórios.</a:t>
            </a:r>
            <a:endParaRPr lang="pt-BR" dirty="0">
              <a:ea typeface="Calibri"/>
              <a:cs typeface="Calibri"/>
            </a:endParaRPr>
          </a:p>
          <a:p>
            <a:pPr lvl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84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93A60-4677-A72F-06E0-AA56872E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APLICATIVOS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F85B2F7-4B47-8FB2-FCD8-DA14DF00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69" y="2913406"/>
            <a:ext cx="2743200" cy="2093976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50CB7253-59CD-199C-3A1F-725441C3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58" y="2932213"/>
            <a:ext cx="2095501" cy="2075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1C85252-3AE7-227C-A4E4-D7F55DC9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302" y="2909637"/>
            <a:ext cx="2091491" cy="20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45CBF-C201-8C87-528F-58034535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10493613" cy="900131"/>
          </a:xfrm>
        </p:spPr>
        <p:txBody>
          <a:bodyPr anchor="t">
            <a:normAutofit fontScale="90000"/>
          </a:bodyPr>
          <a:lstStyle/>
          <a:p>
            <a:r>
              <a:rPr lang="pt-BR" sz="4000">
                <a:solidFill>
                  <a:schemeClr val="bg1"/>
                </a:solidFill>
                <a:ea typeface="+mj-lt"/>
                <a:cs typeface="+mj-lt"/>
              </a:rPr>
              <a:t>FUNCIONAMENTO DOS FILTROS DE RA NO INSTAGRAM</a:t>
            </a:r>
            <a:endParaRPr lang="pt-BR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56C8F-CABC-E2AE-3891-8EF58254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910" y="2211194"/>
            <a:ext cx="10886305" cy="440494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pt-BR" sz="7200" b="1">
                <a:ea typeface="+mn-lt"/>
                <a:cs typeface="+mn-lt"/>
              </a:rPr>
              <a:t>Desenvolvimento Criativo</a:t>
            </a:r>
            <a:endParaRPr lang="pt-BR" sz="7200">
              <a:cs typeface="Calibri"/>
            </a:endParaRPr>
          </a:p>
          <a:p>
            <a:pPr lvl="1"/>
            <a:r>
              <a:rPr lang="pt-BR" sz="7200">
                <a:ea typeface="+mn-lt"/>
                <a:cs typeface="+mn-lt"/>
              </a:rPr>
              <a:t>Os filtros de AR são criados pela plataforma Spark AR, ferramenta desenvolvida pelo próprio Instagram.</a:t>
            </a:r>
            <a:endParaRPr lang="pt-BR" sz="7200" b="1">
              <a:cs typeface="Calibri"/>
            </a:endParaRPr>
          </a:p>
          <a:p>
            <a:pPr lvl="1"/>
            <a:r>
              <a:rPr lang="pt-BR" sz="7200">
                <a:ea typeface="+mn-lt"/>
                <a:cs typeface="+mn-lt"/>
              </a:rPr>
              <a:t>Os criadores têm a liberdade de explorar sua criatividade, projetando elementos virtuais, animações e interações que se sobrepõem ao mundo real.</a:t>
            </a:r>
          </a:p>
          <a:p>
            <a:r>
              <a:rPr lang="pt-BR" sz="7200" b="1">
                <a:ea typeface="+mn-lt"/>
                <a:cs typeface="+mn-lt"/>
              </a:rPr>
              <a:t>Publicação e Acesso</a:t>
            </a:r>
            <a:endParaRPr lang="pt-BR" sz="7200" b="1">
              <a:cs typeface="Calibri" panose="020F0502020204030204"/>
            </a:endParaRPr>
          </a:p>
          <a:p>
            <a:pPr lvl="1"/>
            <a:r>
              <a:rPr lang="pt-BR" sz="7200">
                <a:ea typeface="+mn-lt"/>
                <a:cs typeface="+mn-lt"/>
              </a:rPr>
              <a:t>Os filtros de AR passam por um processo de revisão e aprovação pela equipe do Instagram.</a:t>
            </a:r>
            <a:endParaRPr lang="pt-BR" sz="7200" b="1">
              <a:cs typeface="Calibri"/>
            </a:endParaRPr>
          </a:p>
          <a:p>
            <a:pPr lvl="1"/>
            <a:r>
              <a:rPr lang="pt-BR" sz="7200">
                <a:ea typeface="+mn-lt"/>
                <a:cs typeface="+mn-lt"/>
              </a:rPr>
              <a:t>Uma vez aprovados, esses filtros são disponibilizados na biblioteca de filtros do Instagram.</a:t>
            </a:r>
            <a:endParaRPr lang="pt-BR" sz="7200">
              <a:cs typeface="Calibri"/>
            </a:endParaRPr>
          </a:p>
          <a:p>
            <a:r>
              <a:rPr lang="pt-BR" sz="7200" b="1">
                <a:ea typeface="+mn-lt"/>
                <a:cs typeface="+mn-lt"/>
              </a:rPr>
              <a:t>Aplicação em Tempo Real</a:t>
            </a:r>
            <a:endParaRPr lang="pt-BR" sz="720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Uma vez escolhido o filtro desejado, ele é aplicado em tempo real à câmera do dispositivo.</a:t>
            </a: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Isso permite que os usuários vejam como o filtro altera a aparência antes de capturar a imagem ou o vídeo.</a:t>
            </a:r>
            <a:endParaRPr lang="pt-BR" sz="720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Os filtros podem ser movidos, redimensionados e ajustados enquanto a câmera está ativa.</a:t>
            </a:r>
            <a:endParaRPr lang="pt-BR" sz="720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Além de aplicar os filtros, os usuários também podem interagir com eles durante a gravação do vídeo ou a captura da foto.</a:t>
            </a:r>
            <a:endParaRPr lang="pt-BR" sz="720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Os filtros podem responder a movimentos, gestos ou expressões faciais, criando experiências interativas e dinâmicas.</a:t>
            </a:r>
            <a:endParaRPr lang="pt-BR" sz="7200">
              <a:cs typeface="Calibri"/>
            </a:endParaRPr>
          </a:p>
          <a:p>
            <a:r>
              <a:rPr lang="pt-BR" sz="7200" b="1">
                <a:ea typeface="+mn-lt"/>
                <a:cs typeface="+mn-lt"/>
              </a:rPr>
              <a:t>Criação da Experiência do Usuário</a:t>
            </a:r>
            <a:endParaRPr lang="pt-BR" sz="7200"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pt-BR" sz="7200">
                <a:ea typeface="+mn-lt"/>
                <a:cs typeface="+mn-lt"/>
              </a:rPr>
              <a:t>O funcionamento dos filtros de AR no Instagram é uma colaboração entre a criativid</a:t>
            </a:r>
            <a:r>
              <a:rPr lang="pt-BR" sz="6400">
                <a:ea typeface="+mn-lt"/>
                <a:cs typeface="+mn-lt"/>
              </a:rPr>
              <a:t>ade dos desenvolvedores, a tecnologia de detecção de imagem e a interação dos usuários</a:t>
            </a:r>
            <a:r>
              <a:rPr lang="pt-BR" sz="4800">
                <a:ea typeface="+mn-lt"/>
                <a:cs typeface="+mn-lt"/>
              </a:rPr>
              <a:t>.</a:t>
            </a:r>
            <a:endParaRPr lang="pt-BR" sz="4800">
              <a:cs typeface="Calibri"/>
            </a:endParaRPr>
          </a:p>
          <a:p>
            <a:pPr marL="0" indent="0">
              <a:buNone/>
            </a:pPr>
            <a:endParaRPr lang="pt-BR" sz="2400">
              <a:cs typeface="Calibri"/>
            </a:endParaRPr>
          </a:p>
          <a:p>
            <a:pPr marL="0" indent="0">
              <a:buNone/>
            </a:pPr>
            <a:endParaRPr lang="pt-BR" sz="2000">
              <a:cs typeface="Calibri"/>
            </a:endParaRPr>
          </a:p>
          <a:p>
            <a:pPr lvl="1"/>
            <a:endParaRPr lang="pt-BR" sz="1400" b="1">
              <a:cs typeface="Calibri"/>
            </a:endParaRPr>
          </a:p>
          <a:p>
            <a:pPr lvl="1">
              <a:buNone/>
            </a:pPr>
            <a:br>
              <a:rPr lang="en-US"/>
            </a:br>
            <a:endParaRPr lang="en-US"/>
          </a:p>
          <a:p>
            <a:pPr marL="457200" lvl="1" indent="0">
              <a:buNone/>
            </a:pPr>
            <a:endParaRPr lang="pt-BR" sz="1400">
              <a:cs typeface="Calibri"/>
            </a:endParaRPr>
          </a:p>
          <a:p>
            <a:pPr marL="0" indent="0">
              <a:buNone/>
            </a:pPr>
            <a:br>
              <a:rPr lang="en-US"/>
            </a:br>
            <a:endParaRPr lang="en-US">
              <a:cs typeface="Calibri" panose="020F0502020204030204"/>
            </a:endParaRPr>
          </a:p>
          <a:p>
            <a:endParaRPr lang="pt-B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6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A45CBF-C201-8C87-528F-58034535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pt-BR" sz="4000">
                <a:solidFill>
                  <a:srgbClr val="FFFFFF"/>
                </a:solidFill>
                <a:ea typeface="+mj-lt"/>
                <a:cs typeface="+mj-lt"/>
              </a:rPr>
              <a:t>COMO EMPRESAS USAM O FILTRO DO INSTAGRAM</a:t>
            </a:r>
          </a:p>
          <a:p>
            <a:endParaRPr lang="pt-BR" sz="40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56C8F-CABC-E2AE-3891-8EF58254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125885"/>
            <a:ext cx="5355660" cy="441723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pt-BR" sz="8000">
                <a:ea typeface="+mn-lt"/>
                <a:cs typeface="+mn-lt"/>
              </a:rPr>
              <a:t>C</a:t>
            </a:r>
            <a:r>
              <a:rPr lang="pt-BR" sz="9600">
                <a:ea typeface="+mn-lt"/>
                <a:cs typeface="+mn-lt"/>
              </a:rPr>
              <a:t>om o lançamento de uma linha de batons da Kylie </a:t>
            </a:r>
            <a:r>
              <a:rPr lang="pt-BR" sz="9600" err="1">
                <a:ea typeface="+mn-lt"/>
                <a:cs typeface="+mn-lt"/>
              </a:rPr>
              <a:t>Cosmetics</a:t>
            </a:r>
            <a:r>
              <a:rPr lang="pt-BR" sz="9600">
                <a:ea typeface="+mn-lt"/>
                <a:cs typeface="+mn-lt"/>
              </a:rPr>
              <a:t>, marca de maquiagem da “</a:t>
            </a:r>
            <a:r>
              <a:rPr lang="pt-BR" sz="9600" err="1">
                <a:ea typeface="+mn-lt"/>
                <a:cs typeface="+mn-lt"/>
              </a:rPr>
              <a:t>kardashian</a:t>
            </a:r>
            <a:r>
              <a:rPr lang="pt-BR" sz="9600">
                <a:ea typeface="+mn-lt"/>
                <a:cs typeface="+mn-lt"/>
              </a:rPr>
              <a:t>” Kylie Jenner. A empresária disponibilizou um filtro que acrescentava as cores dos batons da sua marca ao rosto capturado pela câmera do celular.</a:t>
            </a:r>
            <a:endParaRPr lang="en-US" sz="96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9600">
                <a:ea typeface="+mn-lt"/>
                <a:cs typeface="+mn-lt"/>
              </a:rPr>
              <a:t>O uso dessa tecnologia parecem ser ilimitadas e empoderam o consumidor. </a:t>
            </a:r>
            <a:endParaRPr lang="en-US" sz="96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9600">
                <a:ea typeface="+mn-lt"/>
                <a:cs typeface="+mn-lt"/>
              </a:rPr>
              <a:t>Dessa forma, eles conseguem saber o que esperar do produto que estão adquirindo.</a:t>
            </a:r>
            <a:endParaRPr lang="pt-BR" sz="8000">
              <a:cs typeface="Calibri"/>
            </a:endParaRPr>
          </a:p>
          <a:p>
            <a:pPr marL="0" indent="0">
              <a:buNone/>
            </a:pPr>
            <a:endParaRPr lang="pt-BR">
              <a:cs typeface="Calibri"/>
            </a:endParaRPr>
          </a:p>
          <a:p>
            <a:pPr marL="0" indent="0">
              <a:buNone/>
            </a:pPr>
            <a:endParaRPr lang="pt-BR" sz="2500">
              <a:cs typeface="Calibri"/>
            </a:endParaRPr>
          </a:p>
          <a:p>
            <a:pPr lvl="1"/>
            <a:endParaRPr lang="pt-BR" sz="1800" b="1">
              <a:cs typeface="Calibri"/>
            </a:endParaRPr>
          </a:p>
          <a:p>
            <a:pPr lvl="1">
              <a:buNone/>
            </a:pPr>
            <a:br>
              <a:rPr lang="en-US"/>
            </a:br>
            <a:endParaRPr lang="en-US"/>
          </a:p>
          <a:p>
            <a:pPr marL="457200" lvl="1" indent="0">
              <a:buNone/>
            </a:pPr>
            <a:endParaRPr lang="pt-BR" sz="1400">
              <a:cs typeface="Calibri"/>
            </a:endParaRPr>
          </a:p>
          <a:p>
            <a:pPr marL="0" indent="0">
              <a:buNone/>
            </a:pPr>
            <a:br>
              <a:rPr lang="en-US"/>
            </a:br>
            <a:endParaRPr lang="en-US">
              <a:cs typeface="Calibri" panose="020F0502020204030204"/>
            </a:endParaRPr>
          </a:p>
          <a:p>
            <a:endParaRPr lang="pt-BR" sz="2400">
              <a:cs typeface="Calibri"/>
            </a:endParaRPr>
          </a:p>
        </p:txBody>
      </p:sp>
      <p:pic>
        <p:nvPicPr>
          <p:cNvPr id="5" name="Imagem 4" descr="Menina posando para foto&#10;&#10;Descrição gerada automaticamente">
            <a:extLst>
              <a:ext uri="{FF2B5EF4-FFF2-40B4-BE49-F238E27FC236}">
                <a16:creationId xmlns:a16="http://schemas.microsoft.com/office/drawing/2014/main" id="{931982C9-DE70-3F8D-CF20-1DE05F0BC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7" r="18495" b="1"/>
          <a:stretch/>
        </p:blipFill>
        <p:spPr>
          <a:xfrm>
            <a:off x="6610726" y="1941880"/>
            <a:ext cx="4770113" cy="46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2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258830-E0C3-9BA8-C7B7-9049A567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  <a:cs typeface="Calibri Light"/>
              </a:rPr>
              <a:t>AR VIEWER</a:t>
            </a:r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91F25-AEDA-524F-DE0B-E47BF5BF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4927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/>
              <a:t>O AR </a:t>
            </a:r>
            <a:r>
              <a:rPr lang="pt-BR" sz="2400" err="1"/>
              <a:t>Viewer</a:t>
            </a:r>
            <a:r>
              <a:rPr lang="pt-BR" sz="2400"/>
              <a:t> é um aplicativo mobile que permite que o usuário "projete" modelos 3D no espaço onde está. Os modelos podem ser obtidos de uma catálogo dentro do aplicativo ou fazendo upload de um modelo que o usuário tenha baixado.</a:t>
            </a:r>
          </a:p>
        </p:txBody>
      </p:sp>
      <p:pic>
        <p:nvPicPr>
          <p:cNvPr id="6" name="Imagem 5" descr="Vaso de planta&#10;&#10;Descrição gerada automaticamente">
            <a:extLst>
              <a:ext uri="{FF2B5EF4-FFF2-40B4-BE49-F238E27FC236}">
                <a16:creationId xmlns:a16="http://schemas.microsoft.com/office/drawing/2014/main" id="{A1D60597-15CA-855A-A1C7-37DFF7DEC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3" r="621" b="31609"/>
          <a:stretch/>
        </p:blipFill>
        <p:spPr>
          <a:xfrm>
            <a:off x="9132797" y="1937888"/>
            <a:ext cx="2618793" cy="37322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B7A165-69C9-85B1-9790-B33BAD4F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80" y="3245061"/>
            <a:ext cx="2688938" cy="33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258830-E0C3-9BA8-C7B7-9049A567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chemeClr val="bg1"/>
                </a:solidFill>
                <a:cs typeface="Calibri Light"/>
              </a:rPr>
              <a:t>GOOGLE ARTS &amp; CULTURE</a:t>
            </a:r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91F25-AEDA-524F-DE0B-E47BF5BF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4952474" cy="39964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/>
              <a:t>O Google </a:t>
            </a:r>
            <a:r>
              <a:rPr lang="pt-BR" sz="2400" err="1"/>
              <a:t>Arts</a:t>
            </a:r>
            <a:r>
              <a:rPr lang="pt-BR" sz="2400"/>
              <a:t> &amp; Culture é uma plataforma online criada pelo Google que oferece acesso a uma vasta coleção de obras de arte, artefatos históricos e culturais de todo o mundo.</a:t>
            </a:r>
            <a:endParaRPr lang="en-US" sz="2400">
              <a:cs typeface="Calibri"/>
            </a:endParaRPr>
          </a:p>
          <a:p>
            <a:r>
              <a:rPr lang="pt-BR" sz="2400"/>
              <a:t>A principal característica do Google </a:t>
            </a:r>
            <a:r>
              <a:rPr lang="pt-BR" sz="2400" err="1"/>
              <a:t>Arts</a:t>
            </a:r>
            <a:r>
              <a:rPr lang="pt-BR" sz="2400"/>
              <a:t> &amp; Culture é a possibilidade de visualizar imagens em alta resolução de obras de arte icônicas, incluindo pinturas famosas, esculturas, fotografias e muito mais.</a:t>
            </a:r>
            <a:endParaRPr lang="pt-BR" sz="2400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F68C5-67AD-743D-4D17-047E9FEE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83" y="2132353"/>
            <a:ext cx="5770235" cy="35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89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Tema do Office</vt:lpstr>
      <vt:lpstr>REALIDADE AUMENTADA</vt:lpstr>
      <vt:lpstr>PARTES</vt:lpstr>
      <vt:lpstr>INTRODUÇÃO</vt:lpstr>
      <vt:lpstr>VANTAGENS E DESVANTAGENS</vt:lpstr>
      <vt:lpstr>APLICATIVOS</vt:lpstr>
      <vt:lpstr>FUNCIONAMENTO DOS FILTROS DE RA NO INSTAGRAM</vt:lpstr>
      <vt:lpstr>COMO EMPRESAS USAM O FILTRO DO INSTAGRAM </vt:lpstr>
      <vt:lpstr>AR VIEWER</vt:lpstr>
      <vt:lpstr>GOOGLE ARTS &amp; CULTURE</vt:lpstr>
      <vt:lpstr>CONCLUSÃO</vt:lpstr>
      <vt:lpstr>OBRIGAD@ PELA ATENÇÃO!!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REALIDADE AUMENTADA</dc:title>
  <dc:creator>Natália Sens Weise</dc:creator>
  <cp:revision>25</cp:revision>
  <dcterms:created xsi:type="dcterms:W3CDTF">2023-08-13T13:43:28Z</dcterms:created>
  <dcterms:modified xsi:type="dcterms:W3CDTF">2023-08-30T22:50:06Z</dcterms:modified>
</cp:coreProperties>
</file>